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0160000" cy="8394700"/>
  <p:notesSz cx="6858000" cy="9144000"/>
  <p:embeddedFontLst>
    <p:embeddedFont>
      <p:font typeface="Calibri" panose="020F0502020204030204" pitchFamily="34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596" y="-90"/>
      </p:cViewPr>
      <p:guideLst>
        <p:guide orient="horz" pos="2644"/>
        <p:guide pos="32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607800"/>
            <a:ext cx="8636000" cy="17994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56997"/>
            <a:ext cx="7112000" cy="214531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41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461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6000" y="336179"/>
            <a:ext cx="2286000" cy="71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336179"/>
            <a:ext cx="6688667" cy="71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08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695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2570" y="5394374"/>
            <a:ext cx="8636000" cy="166728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570" y="3558033"/>
            <a:ext cx="8636000" cy="18363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48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0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64667" y="1958765"/>
            <a:ext cx="4487333" cy="55401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60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879092"/>
            <a:ext cx="4489098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0" y="2662208"/>
            <a:ext cx="4489098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141" y="1879092"/>
            <a:ext cx="4490861" cy="7831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61141" y="2662208"/>
            <a:ext cx="4490861" cy="48366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250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828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473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34234"/>
            <a:ext cx="3342570" cy="14224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2278" y="334235"/>
            <a:ext cx="5679722" cy="7164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1756670"/>
            <a:ext cx="3342570" cy="574220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84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431" y="5876290"/>
            <a:ext cx="6096000" cy="69372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91431" y="750082"/>
            <a:ext cx="6096000" cy="50368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91431" y="6570019"/>
            <a:ext cx="6096000" cy="985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988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0" y="336177"/>
            <a:ext cx="9144000" cy="13991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1958765"/>
            <a:ext cx="9144000" cy="5540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8001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D7D00-D491-4A36-8E5B-53A951A84C06}" type="datetimeFigureOut">
              <a:rPr lang="en-GB" smtClean="0"/>
              <a:t>08/11/2014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71335" y="7780645"/>
            <a:ext cx="3217333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81334" y="7780645"/>
            <a:ext cx="2370667" cy="4469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3D567-AA14-4735-ABF1-0BCD9AD5D5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72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646295" cy="1221359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200980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3743579" cy="130987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81893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5389753" cy="1982470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83534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5531358" cy="161963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51541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292346" cy="104432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400661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947285" cy="420382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44846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2141728" cy="1194816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24789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566666" cy="2734691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53468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4619752" cy="1938147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342287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419100"/>
            <a:ext cx="2690495" cy="1300988"/>
          </a:xfrm>
          <a:prstGeom prst="rect">
            <a:avLst/>
          </a:prstGeom>
          <a:solidFill>
            <a:scrgbClr r="0" g="0" b="0">
              <a:alpha val="0"/>
            </a:scrgbClr>
          </a:solidFill>
        </p:spPr>
      </p:pic>
    </p:spTree>
    <p:extLst>
      <p:ext uri="{BB962C8B-B14F-4D97-AF65-F5344CB8AC3E}">
        <p14:creationId xmlns:p14="http://schemas.microsoft.com/office/powerpoint/2010/main" val="14462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Attleborough High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Treby</dc:creator>
  <cp:lastModifiedBy>Jon Treby</cp:lastModifiedBy>
  <cp:revision>2</cp:revision>
  <dcterms:created xsi:type="dcterms:W3CDTF">2012-08-30T13:56:03Z</dcterms:created>
  <dcterms:modified xsi:type="dcterms:W3CDTF">2014-11-08T15:37:53Z</dcterms:modified>
</cp:coreProperties>
</file>