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83947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96" y="-90"/>
      </p:cViewPr>
      <p:guideLst>
        <p:guide orient="horz" pos="2644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7800"/>
            <a:ext cx="8636000" cy="17994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6997"/>
            <a:ext cx="7112000" cy="2145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4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6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6179"/>
            <a:ext cx="2286000" cy="71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6179"/>
            <a:ext cx="6688667" cy="71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08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5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94374"/>
            <a:ext cx="8636000" cy="1667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8033"/>
            <a:ext cx="8636000" cy="18363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60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9092"/>
            <a:ext cx="4489098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62208"/>
            <a:ext cx="4489098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9092"/>
            <a:ext cx="4490861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62208"/>
            <a:ext cx="4490861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50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82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47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4234"/>
            <a:ext cx="3342570" cy="1422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4235"/>
            <a:ext cx="5679722" cy="7164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6670"/>
            <a:ext cx="3342570" cy="5742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84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76290"/>
            <a:ext cx="6096000" cy="6937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0082"/>
            <a:ext cx="6096000" cy="50368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70019"/>
            <a:ext cx="6096000" cy="985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8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6177"/>
            <a:ext cx="9144000" cy="1399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8765"/>
            <a:ext cx="9144000" cy="5540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D7D00-D491-4A36-8E5B-53A951A84C06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80645"/>
            <a:ext cx="3217333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3D567-AA14-4735-ABF1-0BCD9AD5D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7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646295" cy="12213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0098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3743579" cy="130987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8189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5389753" cy="19824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8353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5531358" cy="16196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5154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292346" cy="10443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0066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947285" cy="420382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4484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2141728" cy="119481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2478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566666" cy="273469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5346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619752" cy="193814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4228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2690495" cy="130098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4462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Treby</dc:creator>
  <cp:lastModifiedBy>Jon Treby</cp:lastModifiedBy>
  <cp:revision>2</cp:revision>
  <dcterms:created xsi:type="dcterms:W3CDTF">2012-08-30T13:56:03Z</dcterms:created>
  <dcterms:modified xsi:type="dcterms:W3CDTF">2014-11-08T15:37:53Z</dcterms:modified>
</cp:coreProperties>
</file>